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5" autoAdjust="0"/>
    <p:restoredTop sz="94660"/>
  </p:normalViewPr>
  <p:slideViewPr>
    <p:cSldViewPr>
      <p:cViewPr varScale="1">
        <p:scale>
          <a:sx n="96" d="100"/>
          <a:sy n="96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3CBBB-11E9-4111-9057-DEA675F91225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EC202-256B-4F04-8DAE-D350A5B50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5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5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896203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28966" indent="-28037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2148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70081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18676" indent="-22429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6727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1586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64460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055" indent="-2242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2674351-A718-472E-94D8-4A4D10531B36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1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73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60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6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9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01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3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8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4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46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9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D2EB9-F3A9-4ACA-8A49-6C764DCB2F97}" type="datetimeFigureOut">
              <a:rPr lang="en-US" smtClean="0"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BE5E9-253E-43DB-ABD7-8CBA3D571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9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76200"/>
            <a:ext cx="8915400" cy="16002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5850" y="2057400"/>
            <a:ext cx="6896100" cy="1466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Disaster recovery and its connection to healthy communities, resilience, and sustainability in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3500" y="4724400"/>
            <a:ext cx="6400800" cy="1752600"/>
          </a:xfrm>
        </p:spPr>
        <p:txBody>
          <a:bodyPr/>
          <a:lstStyle/>
          <a:p>
            <a:r>
              <a:rPr lang="en-US" dirty="0" smtClean="0"/>
              <a:t>[Add Community name, seal, logo]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43100" y="685799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[Add Meeting Title]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846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Welcome! 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4495800" cy="3886199"/>
          </a:xfrm>
        </p:spPr>
        <p:txBody>
          <a:bodyPr>
            <a:normAutofit/>
          </a:bodyPr>
          <a:lstStyle/>
          <a:p>
            <a:endParaRPr lang="en-US" altLang="en-US" sz="2400" dirty="0" smtClean="0"/>
          </a:p>
          <a:p>
            <a:r>
              <a:rPr lang="en-US" altLang="en-US" sz="2400" dirty="0" smtClean="0"/>
              <a:t>Thank you for attending!</a:t>
            </a:r>
            <a:endParaRPr lang="en-US" altLang="en-US" sz="700" dirty="0"/>
          </a:p>
          <a:p>
            <a:r>
              <a:rPr lang="en-US" altLang="en-US" sz="2400" dirty="0" smtClean="0"/>
              <a:t>Introduce meeting hosts/facilitator </a:t>
            </a:r>
            <a:endParaRPr lang="en-US" altLang="en-US" sz="2400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Objectives for the Meeting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4495800" cy="3886199"/>
          </a:xfrm>
        </p:spPr>
        <p:txBody>
          <a:bodyPr>
            <a:normAutofit/>
          </a:bodyPr>
          <a:lstStyle/>
          <a:p>
            <a:r>
              <a:rPr lang="en-US" altLang="en-US" sz="2400" dirty="0" smtClean="0"/>
              <a:t>There could be many. Ideas can be found in the “Rebuilding for a Healthier Community” section of the Background. </a:t>
            </a:r>
          </a:p>
          <a:p>
            <a:r>
              <a:rPr lang="en-US" altLang="en-US" sz="2400" dirty="0" smtClean="0"/>
              <a:t>Examples could include: To help our community to become (more resilient/more prepared/more healthy)</a:t>
            </a:r>
            <a:endParaRPr lang="en-US" altLang="en-US" sz="700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Housekeeping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4495800" cy="3886199"/>
          </a:xfrm>
        </p:spPr>
        <p:txBody>
          <a:bodyPr>
            <a:normAutofit/>
          </a:bodyPr>
          <a:lstStyle/>
          <a:p>
            <a:r>
              <a:rPr lang="en-US" altLang="en-US" sz="2400" dirty="0" smtClean="0"/>
              <a:t>Should include on this slide:</a:t>
            </a:r>
          </a:p>
          <a:p>
            <a:pPr lvl="1"/>
            <a:r>
              <a:rPr lang="en-US" sz="2000" i="1" dirty="0"/>
              <a:t>Overview of agenda</a:t>
            </a:r>
            <a:endParaRPr lang="en-US" sz="2000" dirty="0"/>
          </a:p>
          <a:p>
            <a:pPr lvl="1"/>
            <a:r>
              <a:rPr lang="en-US" sz="2000" i="1" dirty="0"/>
              <a:t>Content of participant packets</a:t>
            </a:r>
            <a:endParaRPr lang="en-US" sz="2000" dirty="0"/>
          </a:p>
          <a:p>
            <a:pPr lvl="1"/>
            <a:r>
              <a:rPr lang="en-US" sz="2000" i="1" dirty="0"/>
              <a:t>Availability of food and beverages</a:t>
            </a:r>
            <a:endParaRPr lang="en-US" sz="2000" dirty="0"/>
          </a:p>
          <a:p>
            <a:pPr lvl="1"/>
            <a:r>
              <a:rPr lang="en-US" sz="2000" i="1" dirty="0"/>
              <a:t>Timing of breaks</a:t>
            </a:r>
            <a:endParaRPr lang="en-US" sz="2000" dirty="0"/>
          </a:p>
          <a:p>
            <a:pPr lvl="1"/>
            <a:r>
              <a:rPr lang="en-US" sz="2000" i="1" dirty="0"/>
              <a:t>Use of technology</a:t>
            </a:r>
            <a:endParaRPr lang="en-US" sz="2000" dirty="0"/>
          </a:p>
          <a:p>
            <a:pPr lvl="1"/>
            <a:r>
              <a:rPr lang="en-US" sz="2000" i="1" dirty="0"/>
              <a:t>Locations of bathrooms</a:t>
            </a:r>
            <a:endParaRPr lang="en-US" sz="2000" dirty="0"/>
          </a:p>
          <a:p>
            <a:pPr lvl="1"/>
            <a:r>
              <a:rPr lang="en-US" sz="2000" i="1" dirty="0"/>
              <a:t>Emergency evacuation procedures</a:t>
            </a:r>
            <a:endParaRPr lang="en-US" sz="2000" dirty="0"/>
          </a:p>
          <a:p>
            <a:pPr lvl="1"/>
            <a:r>
              <a:rPr lang="en-US" sz="2000" i="1" dirty="0"/>
              <a:t>Basic ground rules </a:t>
            </a:r>
            <a:endParaRPr lang="en-US" sz="2000" dirty="0"/>
          </a:p>
          <a:p>
            <a:endParaRPr lang="en-US" altLang="en-US" sz="700" dirty="0" smtClean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7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Warm Up Activity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8915400" cy="2514599"/>
          </a:xfrm>
        </p:spPr>
        <p:txBody>
          <a:bodyPr>
            <a:normAutofit/>
          </a:bodyPr>
          <a:lstStyle/>
          <a:p>
            <a:r>
              <a:rPr lang="en-US" altLang="en-US" sz="2400" dirty="0" smtClean="0"/>
              <a:t>Each participant should take one card of each color from the 2 piles </a:t>
            </a:r>
            <a:r>
              <a:rPr lang="en-US" altLang="en-US" sz="2400" dirty="0" smtClean="0"/>
              <a:t>on their table</a:t>
            </a:r>
            <a:endParaRPr lang="en-US" altLang="en-US" sz="700" dirty="0"/>
          </a:p>
          <a:p>
            <a:r>
              <a:rPr lang="en-US" altLang="en-US" sz="2400" dirty="0" smtClean="0"/>
              <a:t>Each participant should consider one way the sector (one card) could intervene to reduce or mitigate the vulnerability (other card)</a:t>
            </a:r>
            <a:endParaRPr lang="en-US" altLang="en-US" sz="2400" dirty="0" smtClean="0"/>
          </a:p>
          <a:p>
            <a:r>
              <a:rPr lang="en-US" altLang="en-US" sz="2400" dirty="0" smtClean="0"/>
              <a:t>Participants should share their thoughts with the others at their table</a:t>
            </a:r>
            <a:endParaRPr lang="en-US" altLang="en-US" sz="2400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2487" y="3657600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Examples: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Those </a:t>
            </a:r>
            <a:r>
              <a:rPr lang="en-US" dirty="0"/>
              <a:t>who are older adults + Service or Fraternal sector = develop neighborhood check programs to check on older adults after natural disasters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Those who are not native English speakers + Media and communication sector = ensure messaging about recovery support is provided in multiple languages.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Those who did not obtain high school diploma + law enforcement sector = work with education sector to review and update truancy regulations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9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Activity 4: Planning Workshop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2671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Silent Individual Reflection Prompts</a:t>
            </a:r>
            <a:r>
              <a:rPr lang="en-US" sz="2000" dirty="0"/>
              <a:t> </a:t>
            </a:r>
            <a:endParaRPr lang="en-US" sz="3600" dirty="0"/>
          </a:p>
          <a:p>
            <a:pPr lvl="1"/>
            <a:r>
              <a:rPr lang="en-US" i="1" dirty="0"/>
              <a:t>How does the plan currently support the common vision elements identified earlier today?</a:t>
            </a:r>
            <a:endParaRPr lang="en-US" sz="3200" dirty="0"/>
          </a:p>
          <a:p>
            <a:pPr lvl="1"/>
            <a:r>
              <a:rPr lang="en-US" i="1" dirty="0"/>
              <a:t>Where are the concepts of health, resilience, and sustainability reflected in your plan?</a:t>
            </a:r>
            <a:endParaRPr lang="en-US" sz="3200" dirty="0"/>
          </a:p>
          <a:p>
            <a:pPr lvl="1"/>
            <a:r>
              <a:rPr lang="en-US" i="1" dirty="0"/>
              <a:t>Where are the opportunities in your plan to build in strategies to improve health, resilience, and sustainability? </a:t>
            </a:r>
            <a:endParaRPr lang="en-US" sz="3200" dirty="0"/>
          </a:p>
          <a:p>
            <a:pPr lvl="1"/>
            <a:r>
              <a:rPr lang="en-US" i="1" dirty="0"/>
              <a:t>What are three to five meaningful changes that could be made to the plan? What would it take to make those changes?</a:t>
            </a:r>
            <a:endParaRPr lang="en-US" sz="3200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1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Activity 5: Force Field Analysis Worksheet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179161"/>
              </p:ext>
            </p:extLst>
          </p:nvPr>
        </p:nvGraphicFramePr>
        <p:xfrm>
          <a:off x="609600" y="1143000"/>
          <a:ext cx="8001000" cy="4402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7367"/>
                <a:gridCol w="1792211"/>
                <a:gridCol w="3131422"/>
              </a:tblGrid>
              <a:tr h="260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Forces For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Change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Forces Against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</a:tr>
              <a:tr h="40067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Including health focus in community improvement and development plans and disaster recovery efforts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0" marR="36530" marT="0" marB="0"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7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Activity 5: Change Analysis</a:t>
            </a:r>
            <a:endParaRPr lang="en-US" altLang="en-US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26719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Silent Individual Reflection Prompts</a:t>
            </a:r>
            <a:r>
              <a:rPr lang="en-US" sz="2000" dirty="0"/>
              <a:t> </a:t>
            </a:r>
            <a:endParaRPr lang="en-US" sz="3600" dirty="0"/>
          </a:p>
          <a:p>
            <a:pPr lvl="1"/>
            <a:r>
              <a:rPr lang="en-US" i="1" dirty="0"/>
              <a:t>Think about the advantages of collective action. What difference would it make to be able to leverage resources, facilities, training, activities, staff, funding, capabilities, and access to populations of interest?</a:t>
            </a:r>
            <a:endParaRPr lang="en-US" dirty="0"/>
          </a:p>
          <a:p>
            <a:pPr lvl="1"/>
            <a:r>
              <a:rPr lang="en-US" i="1" dirty="0"/>
              <a:t>Think about the disadvantages of collective action. What risks are involved? What costs are involved? What might have to be given up?</a:t>
            </a:r>
            <a:endParaRPr lang="en-US" dirty="0"/>
          </a:p>
          <a:p>
            <a:pPr lvl="1"/>
            <a:r>
              <a:rPr lang="en-US" i="1" dirty="0"/>
              <a:t>Think about current or future opportunities to modify plans or engage in collective planning processes. How can you experiment with doing things differently?</a:t>
            </a:r>
            <a:endParaRPr lang="en-US" dirty="0"/>
          </a:p>
          <a:p>
            <a:pPr lvl="1"/>
            <a:r>
              <a:rPr lang="en-US" i="1" dirty="0"/>
              <a:t>Think about current or future threats to success. What challenges will you encounter in changing the way things are currently done?</a:t>
            </a:r>
            <a:endParaRPr lang="en-US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[Add Meeting Title]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312</Words>
  <Application>Microsoft Office PowerPoint</Application>
  <PresentationFormat>On-screen Show (4:3)</PresentationFormat>
  <Paragraphs>61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Disaster recovery and its connection to healthy communities, resilience, and sustainability in</vt:lpstr>
      <vt:lpstr>Welcome! </vt:lpstr>
      <vt:lpstr>Objectives for the Meeting</vt:lpstr>
      <vt:lpstr>Housekeeping</vt:lpstr>
      <vt:lpstr>Warm Up Activity</vt:lpstr>
      <vt:lpstr>Activity 4: Planning Workshop</vt:lpstr>
      <vt:lpstr>Activity 5: Force Field Analysis Worksheet</vt:lpstr>
      <vt:lpstr>Activity 5: Change Analysis</vt:lpstr>
    </vt:vector>
  </TitlesOfParts>
  <Company>The National Academies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[Add Meeting Title]</dc:title>
  <dc:creator>Claire Giammaria</dc:creator>
  <cp:lastModifiedBy>Windows User</cp:lastModifiedBy>
  <cp:revision>13</cp:revision>
  <dcterms:created xsi:type="dcterms:W3CDTF">2016-08-09T15:56:41Z</dcterms:created>
  <dcterms:modified xsi:type="dcterms:W3CDTF">2016-09-30T22:39:23Z</dcterms:modified>
</cp:coreProperties>
</file>